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5329238" cy="7561263"/>
  <p:notesSz cx="6854825" cy="97139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42D2A"/>
    <a:srgbClr val="3C7515"/>
    <a:srgbClr val="A22926"/>
    <a:srgbClr val="FFFF79"/>
    <a:srgbClr val="468919"/>
    <a:srgbClr val="5AB020"/>
    <a:srgbClr val="FFC90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3216" y="-84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0050" y="2349500"/>
            <a:ext cx="4529138" cy="16208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0100" y="4284663"/>
            <a:ext cx="3729038" cy="1931987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B9A03-B166-4063-86C4-A7DB6BDE176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FA47-A374-488D-B8BB-717350F544B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63975" y="303213"/>
            <a:ext cx="1198563" cy="645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6700" y="303213"/>
            <a:ext cx="3444875" cy="645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EF0D1E-BFA9-41E8-9309-682DA83B8FE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B567C-FF69-4EE1-B332-AB77308352B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688" y="4859338"/>
            <a:ext cx="4530725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0688" y="3205163"/>
            <a:ext cx="4530725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07DEF2-DFDA-46D1-B03B-CB774280FA7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763713"/>
            <a:ext cx="2320925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740025" y="1763713"/>
            <a:ext cx="2322513" cy="4991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5A625-4232-44DC-A2C9-B00A2B06B10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6700" y="1692275"/>
            <a:ext cx="235426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700" y="2397125"/>
            <a:ext cx="2354263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706688" y="1692275"/>
            <a:ext cx="2355850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706688" y="2397125"/>
            <a:ext cx="2355850" cy="43576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CB66BE-03E6-4E50-BADD-CFECCCB230F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10248F-2B99-4495-9333-60E6AFF481F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122318-AFC1-492B-97F4-C5D1C41FC63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" y="301625"/>
            <a:ext cx="1752600" cy="128111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800" y="301625"/>
            <a:ext cx="2979738" cy="645318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6700" y="1582738"/>
            <a:ext cx="1752600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E4C54D-E6A3-4A25-943F-09E8BF127A9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4575" y="5292725"/>
            <a:ext cx="319722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44575" y="676275"/>
            <a:ext cx="3197225" cy="45354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4575" y="5918200"/>
            <a:ext cx="3197225" cy="88741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A2DB5C-5F6D-4A11-90E5-9D0D932DA39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6700" y="303213"/>
            <a:ext cx="4795838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8" tIns="35154" rIns="70308" bIns="3515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66700" y="1763713"/>
            <a:ext cx="4795838" cy="499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66700" y="6884988"/>
            <a:ext cx="12430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>
            <a:lvl1pPr defTabSz="703263">
              <a:defRPr sz="11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820863" y="6884988"/>
            <a:ext cx="1687512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>
            <a:lvl1pPr algn="ctr" defTabSz="703263">
              <a:defRPr sz="11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9525" y="6884988"/>
            <a:ext cx="1243013" cy="525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0308" tIns="35154" rIns="70308" bIns="35154" numCol="1" anchor="t" anchorCtr="0" compatLnSpc="1">
            <a:prstTxWarp prst="textNoShape">
              <a:avLst/>
            </a:prstTxWarp>
          </a:bodyPr>
          <a:lstStyle>
            <a:lvl1pPr algn="r" defTabSz="703263">
              <a:defRPr sz="1100"/>
            </a:lvl1pPr>
          </a:lstStyle>
          <a:p>
            <a:fld id="{2A3A6AF5-8F3D-4493-8541-2AC8E9765DA5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2pPr>
      <a:lvl3pPr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3pPr>
      <a:lvl4pPr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4pPr>
      <a:lvl5pPr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5pPr>
      <a:lvl6pPr marL="457200"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6pPr>
      <a:lvl7pPr marL="914400"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7pPr>
      <a:lvl8pPr marL="1371600"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8pPr>
      <a:lvl9pPr marL="1828800" algn="ctr" defTabSz="703263" rtl="0" fontAlgn="base">
        <a:spcBef>
          <a:spcPct val="0"/>
        </a:spcBef>
        <a:spcAft>
          <a:spcPct val="0"/>
        </a:spcAft>
        <a:defRPr sz="3400">
          <a:solidFill>
            <a:schemeClr val="tx2"/>
          </a:solidFill>
          <a:latin typeface="Arial" charset="0"/>
        </a:defRPr>
      </a:lvl9pPr>
    </p:titleStyle>
    <p:bodyStyle>
      <a:lvl1pPr marL="263525" indent="-263525" algn="l" defTabSz="703263" rtl="0" fontAlgn="base">
        <a:spcBef>
          <a:spcPct val="20000"/>
        </a:spcBef>
        <a:spcAft>
          <a:spcPct val="0"/>
        </a:spcAft>
        <a:buChar char="•"/>
        <a:defRPr sz="2500">
          <a:solidFill>
            <a:schemeClr val="tx1"/>
          </a:solidFill>
          <a:latin typeface="+mn-lt"/>
          <a:ea typeface="+mn-ea"/>
          <a:cs typeface="+mn-cs"/>
        </a:defRPr>
      </a:lvl1pPr>
      <a:lvl2pPr marL="571500" indent="-220663" algn="l" defTabSz="703263" rtl="0" fontAlgn="base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879475" indent="-176213" algn="l" defTabSz="703263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230313" indent="-176213" algn="l" defTabSz="703263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1581150" indent="-174625" algn="l" defTabSz="703263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5pPr>
      <a:lvl6pPr marL="2038350" indent="-174625" algn="l" defTabSz="703263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6pPr>
      <a:lvl7pPr marL="2495550" indent="-174625" algn="l" defTabSz="703263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7pPr>
      <a:lvl8pPr marL="2952750" indent="-174625" algn="l" defTabSz="703263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8pPr>
      <a:lvl9pPr marL="3409950" indent="-174625" algn="l" defTabSz="703263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C751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296988" y="2571750"/>
            <a:ext cx="3775075" cy="795338"/>
          </a:xfrm>
          <a:solidFill>
            <a:srgbClr val="FFFF79"/>
          </a:solidFill>
          <a:ln w="12700">
            <a:solidFill>
              <a:srgbClr val="993300"/>
            </a:solidFill>
          </a:ln>
        </p:spPr>
        <p:txBody>
          <a:bodyPr anchorCtr="1"/>
          <a:lstStyle/>
          <a:p>
            <a:r>
              <a:rPr lang="en-GB" sz="1600" b="1">
                <a:solidFill>
                  <a:srgbClr val="B42D2A"/>
                </a:solidFill>
                <a:latin typeface="Arial Narrow" pitchFamily="34" charset="0"/>
              </a:rPr>
              <a:t>PROMOCIJAS DARBA TEMATS</a:t>
            </a:r>
            <a:br>
              <a:rPr lang="en-GB" sz="1600" b="1">
                <a:solidFill>
                  <a:srgbClr val="B42D2A"/>
                </a:solidFill>
                <a:latin typeface="Arial Narrow" pitchFamily="34" charset="0"/>
              </a:rPr>
            </a:br>
            <a:r>
              <a:rPr lang="en-GB" sz="1600" b="1">
                <a:solidFill>
                  <a:srgbClr val="B42D2A"/>
                </a:solidFill>
                <a:latin typeface="Arial Narrow" pitchFamily="34" charset="0"/>
              </a:rPr>
              <a:t>LATVIEŠU VALODĀ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6988" y="3781425"/>
            <a:ext cx="3773487" cy="712788"/>
          </a:xfrm>
          <a:solidFill>
            <a:srgbClr val="FFFF79"/>
          </a:solidFill>
          <a:ln w="12700">
            <a:solidFill>
              <a:srgbClr val="993300"/>
            </a:solidFill>
          </a:ln>
        </p:spPr>
        <p:txBody>
          <a:bodyPr anchor="ctr" anchorCtr="1"/>
          <a:lstStyle/>
          <a:p>
            <a:pPr>
              <a:lnSpc>
                <a:spcPct val="90000"/>
              </a:lnSpc>
            </a:pPr>
            <a:r>
              <a:rPr lang="en-GB" sz="1600" b="1">
                <a:solidFill>
                  <a:srgbClr val="A22926"/>
                </a:solidFill>
                <a:latin typeface="Arial Narrow" pitchFamily="34" charset="0"/>
              </a:rPr>
              <a:t>PROMOCIJAS DARBA </a:t>
            </a:r>
            <a:r>
              <a:rPr lang="lv-LV" sz="1600" b="1">
                <a:solidFill>
                  <a:srgbClr val="A22926"/>
                </a:solidFill>
                <a:latin typeface="Arial Narrow" pitchFamily="34" charset="0"/>
              </a:rPr>
              <a:t>TEMATS</a:t>
            </a:r>
            <a:endParaRPr lang="en-GB" sz="1600" b="1">
              <a:solidFill>
                <a:srgbClr val="A22926"/>
              </a:solidFill>
              <a:latin typeface="Arial Narrow" pitchFamily="34" charset="0"/>
            </a:endParaRPr>
          </a:p>
          <a:p>
            <a:pPr>
              <a:lnSpc>
                <a:spcPct val="90000"/>
              </a:lnSpc>
            </a:pPr>
            <a:r>
              <a:rPr lang="en-GB" sz="1600" b="1">
                <a:solidFill>
                  <a:srgbClr val="A22926"/>
                </a:solidFill>
                <a:latin typeface="Arial Narrow" pitchFamily="34" charset="0"/>
              </a:rPr>
              <a:t>ANGĻU VALODĀ</a:t>
            </a: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223963" y="1620838"/>
            <a:ext cx="34845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308" tIns="35154" rIns="70308" bIns="35154" anchor="ctr"/>
          <a:lstStyle/>
          <a:p>
            <a:pPr algn="ctr" defTabSz="703263"/>
            <a:r>
              <a:rPr lang="en-GB" b="1">
                <a:solidFill>
                  <a:srgbClr val="FFFF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Autora V</a:t>
            </a:r>
            <a:r>
              <a:rPr lang="lv-LV" b="1">
                <a:solidFill>
                  <a:srgbClr val="FFFF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ĀRDS</a:t>
            </a:r>
            <a:r>
              <a:rPr lang="en-GB" b="1">
                <a:solidFill>
                  <a:srgbClr val="FFFF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, U</a:t>
            </a:r>
            <a:r>
              <a:rPr lang="lv-LV" b="1">
                <a:solidFill>
                  <a:srgbClr val="FFFF79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 Narrow" pitchFamily="34" charset="0"/>
              </a:rPr>
              <a:t>ZVĀRDS</a:t>
            </a:r>
            <a:endParaRPr lang="en-GB" b="1">
              <a:solidFill>
                <a:srgbClr val="FFFF79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 Narrow" pitchFamily="34" charset="0"/>
            </a:endParaRPr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1655763" y="249238"/>
            <a:ext cx="273685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308" tIns="35154" rIns="70308" bIns="35154" anchor="ctr">
            <a:spAutoFit/>
          </a:bodyPr>
          <a:lstStyle/>
          <a:p>
            <a:pPr algn="ctr" defTabSz="703263"/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Latvijas Lauksaimniecības universitāte</a:t>
            </a:r>
          </a:p>
          <a:p>
            <a:pPr algn="ctr" defTabSz="703263"/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Latvia University of Agriculture</a:t>
            </a:r>
          </a:p>
        </p:txBody>
      </p:sp>
      <p:sp>
        <p:nvSpPr>
          <p:cNvPr id="2059" name="Rectangle 11"/>
          <p:cNvSpPr>
            <a:spLocks noChangeArrowheads="1"/>
          </p:cNvSpPr>
          <p:nvPr/>
        </p:nvSpPr>
        <p:spPr bwMode="auto">
          <a:xfrm>
            <a:off x="1223963" y="5005388"/>
            <a:ext cx="3735387" cy="1366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308" tIns="35154" rIns="70308" bIns="35154"/>
          <a:lstStyle/>
          <a:p>
            <a:pPr algn="ctr" defTabSz="703263">
              <a:spcBef>
                <a:spcPct val="20000"/>
              </a:spcBef>
            </a:pP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Promocijas darba KOPSAVILKUMS</a:t>
            </a:r>
          </a:p>
          <a:p>
            <a:pPr algn="ctr" defTabSz="703263">
              <a:spcBef>
                <a:spcPct val="20000"/>
              </a:spcBef>
            </a:pP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Dr. ....... zinātniskā grāda iegūšanai</a:t>
            </a:r>
          </a:p>
          <a:p>
            <a:pPr algn="ctr" defTabSz="703263">
              <a:spcBef>
                <a:spcPct val="20000"/>
              </a:spcBef>
            </a:pPr>
            <a:endParaRPr lang="lv-LV" sz="1000" b="1">
              <a:solidFill>
                <a:srgbClr val="FFFF79"/>
              </a:solidFill>
              <a:latin typeface="Arial Narrow" pitchFamily="34" charset="0"/>
            </a:endParaRPr>
          </a:p>
          <a:p>
            <a:pPr algn="ctr" defTabSz="703263">
              <a:spcBef>
                <a:spcPct val="20000"/>
              </a:spcBef>
            </a:pP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SUMMARY</a:t>
            </a:r>
          </a:p>
          <a:p>
            <a:pPr algn="ctr" defTabSz="703263">
              <a:spcBef>
                <a:spcPct val="20000"/>
              </a:spcBef>
            </a:pP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of the Doctoral thesis for the scientific degree Dr.</a:t>
            </a:r>
            <a:r>
              <a:rPr lang="en-GB" sz="1000">
                <a:solidFill>
                  <a:srgbClr val="FFFF79"/>
                </a:solidFill>
                <a:latin typeface="Arial Narrow" pitchFamily="34" charset="0"/>
              </a:rPr>
              <a:t> </a:t>
            </a: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...........</a:t>
            </a:r>
          </a:p>
        </p:txBody>
      </p:sp>
      <p:sp>
        <p:nvSpPr>
          <p:cNvPr id="2062" name="Rectangle 14"/>
          <p:cNvSpPr>
            <a:spLocks noChangeArrowheads="1"/>
          </p:cNvSpPr>
          <p:nvPr/>
        </p:nvSpPr>
        <p:spPr bwMode="auto">
          <a:xfrm>
            <a:off x="1296988" y="6805613"/>
            <a:ext cx="3730625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70308" tIns="35154" rIns="70308" bIns="35154"/>
          <a:lstStyle/>
          <a:p>
            <a:pPr algn="ctr" defTabSz="703263">
              <a:spcBef>
                <a:spcPct val="20000"/>
              </a:spcBef>
            </a:pPr>
            <a:r>
              <a:rPr lang="en-GB" sz="1000" b="1">
                <a:solidFill>
                  <a:srgbClr val="FFFF79"/>
                </a:solidFill>
                <a:latin typeface="Arial Narrow" pitchFamily="34" charset="0"/>
              </a:rPr>
              <a:t>Jelgava, gads</a:t>
            </a:r>
          </a:p>
        </p:txBody>
      </p:sp>
      <p:sp>
        <p:nvSpPr>
          <p:cNvPr id="2077" name="AutoShape 29"/>
          <p:cNvSpPr>
            <a:spLocks noChangeArrowheads="1"/>
          </p:cNvSpPr>
          <p:nvPr/>
        </p:nvSpPr>
        <p:spPr bwMode="auto">
          <a:xfrm>
            <a:off x="1368425" y="2625725"/>
            <a:ext cx="3646488" cy="687388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78" name="AutoShape 30"/>
          <p:cNvSpPr>
            <a:spLocks noChangeArrowheads="1"/>
          </p:cNvSpPr>
          <p:nvPr/>
        </p:nvSpPr>
        <p:spPr bwMode="auto">
          <a:xfrm>
            <a:off x="1368425" y="3835400"/>
            <a:ext cx="3646488" cy="604838"/>
          </a:xfrm>
          <a:prstGeom prst="roundRect">
            <a:avLst>
              <a:gd name="adj" fmla="val 16667"/>
            </a:avLst>
          </a:prstGeom>
          <a:noFill/>
          <a:ln w="57150" cmpd="thinThick">
            <a:solidFill>
              <a:srgbClr val="99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1" name="Rectangle 33"/>
          <p:cNvSpPr>
            <a:spLocks noChangeArrowheads="1"/>
          </p:cNvSpPr>
          <p:nvPr/>
        </p:nvSpPr>
        <p:spPr bwMode="auto">
          <a:xfrm>
            <a:off x="504825" y="0"/>
            <a:ext cx="71438" cy="7561263"/>
          </a:xfrm>
          <a:prstGeom prst="rect">
            <a:avLst/>
          </a:prstGeom>
          <a:solidFill>
            <a:srgbClr val="FFFF7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83" name="Line 35"/>
          <p:cNvSpPr>
            <a:spLocks noChangeShapeType="1"/>
          </p:cNvSpPr>
          <p:nvPr/>
        </p:nvSpPr>
        <p:spPr bwMode="auto">
          <a:xfrm>
            <a:off x="431800" y="0"/>
            <a:ext cx="0" cy="7561263"/>
          </a:xfrm>
          <a:prstGeom prst="line">
            <a:avLst/>
          </a:prstGeom>
          <a:noFill/>
          <a:ln w="60325">
            <a:solidFill>
              <a:srgbClr val="A2292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2388" y="900113"/>
            <a:ext cx="863600" cy="600075"/>
          </a:xfrm>
          <a:prstGeom prst="rect">
            <a:avLst/>
          </a:prstGeom>
          <a:noFill/>
        </p:spPr>
      </p:pic>
      <p:sp>
        <p:nvSpPr>
          <p:cNvPr id="2086" name="Line 38"/>
          <p:cNvSpPr>
            <a:spLocks noChangeShapeType="1"/>
          </p:cNvSpPr>
          <p:nvPr/>
        </p:nvSpPr>
        <p:spPr bwMode="auto">
          <a:xfrm>
            <a:off x="647700" y="0"/>
            <a:ext cx="0" cy="7561263"/>
          </a:xfrm>
          <a:prstGeom prst="line">
            <a:avLst/>
          </a:prstGeom>
          <a:noFill/>
          <a:ln w="60325">
            <a:solidFill>
              <a:srgbClr val="A22926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03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703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576</TotalTime>
  <Words>45</Words>
  <Application>Microsoft Office PowerPoint</Application>
  <PresentationFormat>Custom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Arial Narrow</vt:lpstr>
      <vt:lpstr>Default Design</vt:lpstr>
      <vt:lpstr>PROMOCIJAS DARBA TEMATS LATVIEŠU VALODĀ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PROMOCIJAS DARBA TEMATS LATVIEŠU VALODĀ</dc:title>
  <dc:creator>Karlis</dc:creator>
  <cp:lastModifiedBy>LLU</cp:lastModifiedBy>
  <cp:revision>12</cp:revision>
  <dcterms:created xsi:type="dcterms:W3CDTF">2008-08-29T19:25:08Z</dcterms:created>
  <dcterms:modified xsi:type="dcterms:W3CDTF">2016-09-07T08:45:08Z</dcterms:modified>
</cp:coreProperties>
</file>